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88D9E-1BE5-4677-8127-1BA7D634275D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9BA5-013C-44EB-8FD8-306055881C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Tremendous Tuesday!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 smtClean="0"/>
              <a:t>Who </a:t>
            </a:r>
            <a:r>
              <a:rPr lang="en-US" sz="4000" smtClean="0"/>
              <a:t>needs  heat??</a:t>
            </a:r>
          </a:p>
          <a:p>
            <a:r>
              <a:rPr lang="en-US" sz="4000" dirty="0" smtClean="0"/>
              <a:t>Wednesday-Monday option…..</a:t>
            </a:r>
          </a:p>
          <a:p>
            <a:r>
              <a:rPr lang="en-US" sz="4000" dirty="0" smtClean="0"/>
              <a:t>Lets think Geography, shall we…</a:t>
            </a:r>
          </a:p>
          <a:p>
            <a:r>
              <a:rPr lang="en-US" sz="4000" dirty="0" smtClean="0"/>
              <a:t>You get to create a North American Map which features…………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cultyfiles.deanza.edu/images/parkergerri/tribalregions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533400"/>
            <a:ext cx="4419600" cy="6324600"/>
          </a:xfrm>
          <a:prstGeom prst="rect">
            <a:avLst/>
          </a:prstGeom>
          <a:noFill/>
        </p:spPr>
      </p:pic>
      <p:pic>
        <p:nvPicPr>
          <p:cNvPr id="4" name="Picture 2" descr="http://t1.gstatic.com/images?q=tbn:ANd9GcT34BbVWRb5pbfy_NQbx-UK5cUV5rjKPtiZjh6EToPUC2bHpmWjYw:www.freeworldmaps.net/northamerica/northamerica-physical-map-high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4724400" cy="624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PHYSICAL GEOGRAPHY &amp; NORTH AMERICAN INDIAN CULTURE AREAS!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Please label your map with: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Indicated Topographical terms</a:t>
            </a:r>
          </a:p>
          <a:p>
            <a:pPr lvl="1"/>
            <a:r>
              <a:rPr lang="en-US" sz="4000" dirty="0" smtClean="0"/>
              <a:t>See handouts</a:t>
            </a:r>
          </a:p>
          <a:p>
            <a:r>
              <a:rPr lang="en-US" sz="4000" dirty="0" smtClean="0"/>
              <a:t>North American Indian Traditional Culture Areas.</a:t>
            </a:r>
          </a:p>
          <a:p>
            <a:r>
              <a:rPr lang="en-US" sz="4000" dirty="0" smtClean="0"/>
              <a:t>And………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MORE STUFF……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Make sure your map includes:</a:t>
            </a:r>
          </a:p>
          <a:p>
            <a:pPr lvl="1"/>
            <a:r>
              <a:rPr lang="en-US" dirty="0" smtClean="0"/>
              <a:t>The Arctic through Mexico</a:t>
            </a:r>
          </a:p>
          <a:p>
            <a:pPr lvl="1"/>
            <a:r>
              <a:rPr lang="en-US" dirty="0" smtClean="0"/>
              <a:t>Atlantic to the Pacific</a:t>
            </a:r>
          </a:p>
          <a:p>
            <a:pPr lvl="1"/>
            <a:r>
              <a:rPr lang="en-US" dirty="0" smtClean="0"/>
              <a:t>Compass rose</a:t>
            </a:r>
            <a:endParaRPr lang="en-US" dirty="0" smtClean="0"/>
          </a:p>
          <a:p>
            <a:pPr lvl="1"/>
            <a:r>
              <a:rPr lang="en-US" dirty="0" smtClean="0"/>
              <a:t>You may write features on map or use a key!</a:t>
            </a:r>
          </a:p>
          <a:p>
            <a:pPr lvl="1"/>
            <a:r>
              <a:rPr lang="en-US" dirty="0" smtClean="0"/>
              <a:t>Label North American Indian culture areas and historically dominant tribes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And last but not least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It should be beautiful!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Tremendous Tuesday!</vt:lpstr>
      <vt:lpstr>Slide 2</vt:lpstr>
      <vt:lpstr>Please label your map with:</vt:lpstr>
      <vt:lpstr>MORE STUFF……</vt:lpstr>
      <vt:lpstr>And last but not least</vt:lpstr>
    </vt:vector>
  </TitlesOfParts>
  <Company>Missoula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Tremendous Tuesday!</dc:title>
  <dc:creator>Joe Fischer</dc:creator>
  <cp:lastModifiedBy>Joe Fischer</cp:lastModifiedBy>
  <cp:revision>3</cp:revision>
  <dcterms:created xsi:type="dcterms:W3CDTF">2013-10-15T11:59:58Z</dcterms:created>
  <dcterms:modified xsi:type="dcterms:W3CDTF">2013-10-15T12:46:08Z</dcterms:modified>
</cp:coreProperties>
</file>