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BFB4-3AF4-4444-9F7B-49A72D6E5CB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6B9C-C7C3-47F4-AA32-F847417AB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5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BFB4-3AF4-4444-9F7B-49A72D6E5CB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6B9C-C7C3-47F4-AA32-F847417AB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4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BFB4-3AF4-4444-9F7B-49A72D6E5CB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6B9C-C7C3-47F4-AA32-F847417AB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28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BFB4-3AF4-4444-9F7B-49A72D6E5CB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6B9C-C7C3-47F4-AA32-F847417AB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8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BFB4-3AF4-4444-9F7B-49A72D6E5CB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6B9C-C7C3-47F4-AA32-F847417AB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3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BFB4-3AF4-4444-9F7B-49A72D6E5CB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6B9C-C7C3-47F4-AA32-F847417AB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3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BFB4-3AF4-4444-9F7B-49A72D6E5CB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6B9C-C7C3-47F4-AA32-F847417AB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7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BFB4-3AF4-4444-9F7B-49A72D6E5CB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6B9C-C7C3-47F4-AA32-F847417AB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BFB4-3AF4-4444-9F7B-49A72D6E5CB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6B9C-C7C3-47F4-AA32-F847417AB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0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BFB4-3AF4-4444-9F7B-49A72D6E5CB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6B9C-C7C3-47F4-AA32-F847417AB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0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BFB4-3AF4-4444-9F7B-49A72D6E5CB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6B9C-C7C3-47F4-AA32-F847417AB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8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DBFB4-3AF4-4444-9F7B-49A72D6E5CB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56B9C-C7C3-47F4-AA32-F847417AB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5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Native American Culture Areas and Major Climates of the 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the next two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90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365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47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16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Native American Culture Areas and Major Climates of the USA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Systems Center</dc:creator>
  <cp:lastModifiedBy>Information Systems Center</cp:lastModifiedBy>
  <cp:revision>4</cp:revision>
  <dcterms:created xsi:type="dcterms:W3CDTF">2016-08-31T12:52:33Z</dcterms:created>
  <dcterms:modified xsi:type="dcterms:W3CDTF">2016-08-31T16:32:22Z</dcterms:modified>
</cp:coreProperties>
</file>